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"/>
  </p:notesMasterIdLst>
  <p:handoutMasterIdLst>
    <p:handoutMasterId r:id="rId5"/>
  </p:handoutMasterIdLst>
  <p:sldIdLst>
    <p:sldId id="300" r:id="rId2"/>
    <p:sldId id="367" r:id="rId3"/>
  </p:sldIdLst>
  <p:sldSz cx="9144000" cy="6858000" type="screen4x3"/>
  <p:notesSz cx="6858000" cy="100012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F52B"/>
    <a:srgbClr val="6CD95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1848" autoAdjust="0"/>
  </p:normalViewPr>
  <p:slideViewPr>
    <p:cSldViewPr>
      <p:cViewPr varScale="1">
        <p:scale>
          <a:sx n="71" d="100"/>
          <a:sy n="71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5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6454C-4BA1-40AA-A71A-D820A213F32C}" type="datetimeFigureOut">
              <a:rPr lang="ko-KR" altLang="en-US" smtClean="0"/>
              <a:pPr/>
              <a:t>2012-09-16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99451"/>
            <a:ext cx="2971800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9499451"/>
            <a:ext cx="2971800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85F06-11CE-4049-928C-89F70CB3055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800C6-F6B7-4E08-AFFA-CC055ADD75E5}" type="datetimeFigureOut">
              <a:rPr lang="ko-KR" altLang="en-US" smtClean="0"/>
              <a:pPr/>
              <a:t>2012-09-16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750594"/>
            <a:ext cx="54864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99451"/>
            <a:ext cx="2971800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9499451"/>
            <a:ext cx="2971800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D6F5D-EC79-4F87-8E1B-0483CE2D55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2012-09-16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직사각형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직사각형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직선 연결선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직선 연결선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직사각형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타원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타원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타원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타원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타원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2012-09-16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2012-09-16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B30EDBD-1C2D-4C1E-B459-B60219FAB484}" type="datetimeFigureOut">
              <a:rPr lang="ko-KR" altLang="en-US" smtClean="0"/>
              <a:pPr/>
              <a:t>2012-09-16</a:t>
            </a:fld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2012-09-16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직선 연결선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직선 연결선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직사각형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타원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타원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타원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타원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타원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직선 연결선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2012-09-16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2012-09-16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B30EDBD-1C2D-4C1E-B459-B60219FAB484}" type="datetimeFigureOut">
              <a:rPr lang="ko-KR" altLang="en-US" smtClean="0"/>
              <a:pPr/>
              <a:t>2012-09-16</a:t>
            </a:fld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2012-09-16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내용 개체 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1" name="날짜 개체 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B30EDBD-1C2D-4C1E-B459-B60219FAB484}" type="datetimeFigureOut">
              <a:rPr lang="ko-KR" altLang="en-US" smtClean="0"/>
              <a:pPr/>
              <a:t>2012-09-16</a:t>
            </a:fld>
            <a:endParaRPr lang="ko-KR" altLang="en-US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바닥글 개체 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타원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직사각형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선 연결선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직선 연결선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날짜 개체 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B30EDBD-1C2D-4C1E-B459-B60219FAB484}" type="datetimeFigureOut">
              <a:rPr lang="ko-KR" altLang="en-US" smtClean="0"/>
              <a:pPr/>
              <a:t>2012-09-16</a:t>
            </a:fld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B30EDBD-1C2D-4C1E-B459-B60219FAB484}" type="datetimeFigureOut">
              <a:rPr lang="ko-KR" altLang="en-US" smtClean="0"/>
              <a:pPr/>
              <a:t>2012-09-16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타원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1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1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1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 flipV="1">
            <a:off x="468313" y="1052736"/>
            <a:ext cx="8135937" cy="45719"/>
          </a:xfrm>
          <a:prstGeom prst="rect">
            <a:avLst/>
          </a:prstGeom>
          <a:gradFill rotWithShape="0">
            <a:gsLst>
              <a:gs pos="0">
                <a:srgbClr val="00B0F0"/>
              </a:gs>
              <a:gs pos="100000">
                <a:schemeClr val="accent1">
                  <a:gamma/>
                  <a:shade val="2980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7" name="Picture 4" descr="C:\Documents and Settings\s\My Documents\어치\1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003939"/>
            <a:ext cx="1872208" cy="1734157"/>
          </a:xfrm>
          <a:prstGeom prst="rect">
            <a:avLst/>
          </a:prstGeom>
          <a:noFill/>
        </p:spPr>
      </p:pic>
      <p:pic>
        <p:nvPicPr>
          <p:cNvPr id="8" name="Picture 5" descr="C:\Documents and Settings\s\My Documents\어치\1-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03940"/>
            <a:ext cx="1836204" cy="1728192"/>
          </a:xfrm>
          <a:prstGeom prst="rect">
            <a:avLst/>
          </a:prstGeom>
          <a:noFill/>
        </p:spPr>
      </p:pic>
      <p:pic>
        <p:nvPicPr>
          <p:cNvPr id="9" name="Picture 6" descr="C:\Documents and Settings\s\My Documents\어치\1-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2616" y="4003940"/>
            <a:ext cx="1836204" cy="1728192"/>
          </a:xfrm>
          <a:prstGeom prst="rect">
            <a:avLst/>
          </a:prstGeom>
          <a:noFill/>
        </p:spPr>
      </p:pic>
      <p:pic>
        <p:nvPicPr>
          <p:cNvPr id="10" name="Picture 7" descr="C:\Documents and Settings\s\My Documents\어치\1-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003940"/>
            <a:ext cx="1836204" cy="1728192"/>
          </a:xfrm>
          <a:prstGeom prst="rect">
            <a:avLst/>
          </a:prstGeom>
          <a:noFill/>
        </p:spPr>
      </p:pic>
      <p:pic>
        <p:nvPicPr>
          <p:cNvPr id="11" name="Picture 8" descr="C:\Documents and Settings\s\My Documents\어치\1-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1844262"/>
            <a:ext cx="1836204" cy="1728192"/>
          </a:xfrm>
          <a:prstGeom prst="rect">
            <a:avLst/>
          </a:prstGeom>
          <a:noFill/>
        </p:spPr>
      </p:pic>
      <p:pic>
        <p:nvPicPr>
          <p:cNvPr id="12" name="Picture 9" descr="C:\Documents and Settings\s\My Documents\어치\1-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1844262"/>
            <a:ext cx="1836204" cy="1728192"/>
          </a:xfrm>
          <a:prstGeom prst="rect">
            <a:avLst/>
          </a:prstGeom>
          <a:noFill/>
        </p:spPr>
      </p:pic>
      <p:pic>
        <p:nvPicPr>
          <p:cNvPr id="13" name="Picture 10" descr="C:\Documents and Settings\s\My Documents\어치\1-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1844262"/>
            <a:ext cx="1836204" cy="1728192"/>
          </a:xfrm>
          <a:prstGeom prst="rect">
            <a:avLst/>
          </a:prstGeom>
          <a:noFill/>
        </p:spPr>
      </p:pic>
      <p:sp>
        <p:nvSpPr>
          <p:cNvPr id="18" name="모서리가 둥근 직사각형 17"/>
          <p:cNvSpPr/>
          <p:nvPr/>
        </p:nvSpPr>
        <p:spPr>
          <a:xfrm>
            <a:off x="1230488" y="5948156"/>
            <a:ext cx="2232248" cy="28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팔뚝 살에 사용 전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후</a:t>
            </a:r>
            <a:endParaRPr lang="ko-KR" altLang="en-US" sz="1600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2" name="Picture 11" descr="C:\Documents and Settings\s\My Documents\어치\1-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3" y="1844262"/>
            <a:ext cx="1836204" cy="1728192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539552" y="3552709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앞 면 독소제거</a:t>
            </a:r>
            <a:endParaRPr lang="en-US" altLang="ko-KR" sz="14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55776" y="3572454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옆 면 독소제거</a:t>
            </a:r>
            <a:endParaRPr lang="en-US" altLang="ko-KR" sz="14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60032" y="3572454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Before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04248" y="3572454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After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71600" y="566012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30.5 cm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915816" y="566012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29.5 cm</a:t>
            </a:r>
          </a:p>
        </p:txBody>
      </p:sp>
      <p:sp>
        <p:nvSpPr>
          <p:cNvPr id="35" name="모서리가 둥근 직사각형 34"/>
          <p:cNvSpPr/>
          <p:nvPr/>
        </p:nvSpPr>
        <p:spPr>
          <a:xfrm>
            <a:off x="5522392" y="5948156"/>
            <a:ext cx="2232248" cy="28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허벅지에 사용 전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후</a:t>
            </a:r>
            <a:endParaRPr lang="ko-KR" altLang="en-US" sz="16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92080" y="566012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56 cm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236296" y="566012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54 cm</a:t>
            </a:r>
          </a:p>
        </p:txBody>
      </p:sp>
      <p:sp>
        <p:nvSpPr>
          <p:cNvPr id="32" name="직사각형 55"/>
          <p:cNvSpPr>
            <a:spLocks noChangeArrowheads="1"/>
          </p:cNvSpPr>
          <p:nvPr/>
        </p:nvSpPr>
        <p:spPr bwMode="auto">
          <a:xfrm>
            <a:off x="6708066" y="-27384"/>
            <a:ext cx="2429466" cy="48013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latinLnBrk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en-US" altLang="ko-K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ACE BORN - A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26" name="그림 28" descr="310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07245" y="461932"/>
            <a:ext cx="1044575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3851920" y="404664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solidFill>
                  <a:srgbClr val="7030A0"/>
                </a:solidFill>
                <a:latin typeface="HY동녘B" pitchFamily="18" charset="-127"/>
                <a:ea typeface="HY동녘B" pitchFamily="18" charset="-127"/>
              </a:rPr>
              <a:t>피부나이 </a:t>
            </a:r>
            <a:r>
              <a:rPr lang="en-US" altLang="ko-KR" sz="1400" b="1" dirty="0" smtClean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10</a:t>
            </a:r>
            <a:r>
              <a:rPr lang="ko-KR" altLang="en-US" sz="1400" b="1" dirty="0" smtClean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년</a:t>
            </a:r>
            <a:r>
              <a:rPr lang="ko-KR" altLang="en-US" sz="1400" dirty="0" smtClean="0">
                <a:solidFill>
                  <a:srgbClr val="7030A0"/>
                </a:solidFill>
                <a:latin typeface="HY동녘B" pitchFamily="18" charset="-127"/>
                <a:ea typeface="HY동녘B" pitchFamily="18" charset="-127"/>
              </a:rPr>
              <a:t>을 되돌리는</a:t>
            </a:r>
            <a:endParaRPr lang="en-US" altLang="ko-KR" sz="1400" dirty="0" smtClean="0">
              <a:solidFill>
                <a:srgbClr val="7030A0"/>
              </a:solidFill>
              <a:latin typeface="HY동녘B" pitchFamily="18" charset="-127"/>
              <a:ea typeface="HY동녘B" pitchFamily="18" charset="-127"/>
            </a:endParaRPr>
          </a:p>
          <a:p>
            <a:pPr algn="ctr"/>
            <a:r>
              <a:rPr lang="en-US" altLang="ko-KR" sz="1400" b="1" dirty="0" smtClean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3day  10minutes</a:t>
            </a:r>
            <a:endParaRPr lang="ko-KR" altLang="en-US" sz="1400" b="1" dirty="0">
              <a:solidFill>
                <a:srgbClr val="FF0000"/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467544" y="332656"/>
            <a:ext cx="3384376" cy="585418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2075" tIns="46038" rIns="92075" bIns="46038" rtlCol="0" anchor="ctr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dirty="0" smtClean="0">
                <a:solidFill>
                  <a:schemeClr val="bg1"/>
                </a:solidFill>
                <a:latin typeface="HY수평선B" pitchFamily="18" charset="-127"/>
                <a:ea typeface="HY수평선B" pitchFamily="18" charset="-127"/>
                <a:cs typeface="+mj-cs"/>
              </a:rPr>
              <a:t>슈퍼 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수평선B" pitchFamily="18" charset="-127"/>
                <a:ea typeface="HY수평선B" pitchFamily="18" charset="-127"/>
                <a:cs typeface="+mj-cs"/>
              </a:rPr>
              <a:t>클렌저 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수평선B" pitchFamily="18" charset="-127"/>
                <a:ea typeface="HY수평선B" pitchFamily="18" charset="-127"/>
                <a:cs typeface="+mj-cs"/>
              </a:rPr>
              <a:t>&amp; 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수평선B" pitchFamily="18" charset="-127"/>
                <a:ea typeface="HY수평선B" pitchFamily="18" charset="-127"/>
                <a:cs typeface="+mj-cs"/>
              </a:rPr>
              <a:t>팩</a:t>
            </a:r>
            <a:endParaRPr kumimoji="0" lang="en-US" altLang="ko-KR" sz="3200" b="0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uLnTx/>
              <a:uFillTx/>
              <a:latin typeface="HY수평선B" pitchFamily="18" charset="-127"/>
              <a:ea typeface="HY수평선B" pitchFamily="18" charset="-127"/>
              <a:cs typeface="+mj-cs"/>
            </a:endParaRP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460142" y="1268760"/>
            <a:ext cx="3391778" cy="462307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2075" tIns="46038" rIns="92075" bIns="46038" rtlCol="0" anchor="ctr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dirty="0" smtClean="0"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  <a:cs typeface="+mj-cs"/>
              </a:rPr>
              <a:t>체     험     사     </a:t>
            </a:r>
            <a:r>
              <a:rPr lang="ko-KR" altLang="en-US" sz="2400" dirty="0" err="1" smtClean="0"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  <a:cs typeface="+mj-cs"/>
              </a:rPr>
              <a:t>례</a:t>
            </a:r>
            <a:endParaRPr kumimoji="0" lang="en-US" altLang="ko-KR" sz="2400" b="0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/>
              <a:uLnTx/>
              <a:uFillTx/>
              <a:latin typeface="HY수평선B" pitchFamily="18" charset="-127"/>
              <a:ea typeface="HY수평선B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460142" y="1454525"/>
            <a:ext cx="3463786" cy="462307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2075" tIns="46038" rIns="92075" bIns="46038" rtlCol="0" anchor="ctr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dirty="0" smtClean="0"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  <a:cs typeface="+mj-cs"/>
              </a:rPr>
              <a:t>체험 사례 </a:t>
            </a:r>
            <a:r>
              <a:rPr lang="en-US" altLang="ko-KR" sz="2400" dirty="0" smtClean="0"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  <a:cs typeface="+mj-cs"/>
              </a:rPr>
              <a:t>(1</a:t>
            </a:r>
            <a:r>
              <a:rPr lang="ko-KR" altLang="en-US" sz="2400" dirty="0" smtClean="0"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  <a:cs typeface="+mj-cs"/>
              </a:rPr>
              <a:t>개월 사용</a:t>
            </a:r>
            <a:r>
              <a:rPr lang="en-US" altLang="ko-KR" sz="2400" dirty="0" smtClean="0"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  <a:cs typeface="+mj-cs"/>
              </a:rPr>
              <a:t>)</a:t>
            </a:r>
            <a:endParaRPr kumimoji="0" lang="en-US" altLang="ko-KR" sz="2400" b="0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/>
              <a:uLnTx/>
              <a:uFillTx/>
              <a:latin typeface="HY수평선B" pitchFamily="18" charset="-127"/>
              <a:ea typeface="HY수평선B" pitchFamily="18" charset="-127"/>
              <a:cs typeface="+mj-cs"/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 flipV="1">
            <a:off x="468313" y="1052736"/>
            <a:ext cx="8135937" cy="45719"/>
          </a:xfrm>
          <a:prstGeom prst="rect">
            <a:avLst/>
          </a:prstGeom>
          <a:gradFill rotWithShape="0">
            <a:gsLst>
              <a:gs pos="0">
                <a:srgbClr val="00B0F0"/>
              </a:gs>
              <a:gs pos="100000">
                <a:schemeClr val="accent1">
                  <a:gamma/>
                  <a:shade val="2980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6" name="직사각형 55"/>
          <p:cNvSpPr>
            <a:spLocks noChangeArrowheads="1"/>
          </p:cNvSpPr>
          <p:nvPr/>
        </p:nvSpPr>
        <p:spPr bwMode="auto">
          <a:xfrm>
            <a:off x="6708066" y="-27384"/>
            <a:ext cx="2429466" cy="48013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latinLnBrk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en-US" altLang="ko-K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ACE BORN - A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27" name="그림 28" descr="3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7245" y="461932"/>
            <a:ext cx="1044575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3851920" y="404664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solidFill>
                  <a:srgbClr val="7030A0"/>
                </a:solidFill>
                <a:latin typeface="HY동녘B" pitchFamily="18" charset="-127"/>
                <a:ea typeface="HY동녘B" pitchFamily="18" charset="-127"/>
              </a:rPr>
              <a:t>피부나이 </a:t>
            </a:r>
            <a:r>
              <a:rPr lang="en-US" altLang="ko-KR" sz="1400" b="1" dirty="0" smtClean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10</a:t>
            </a:r>
            <a:r>
              <a:rPr lang="ko-KR" altLang="en-US" sz="1400" b="1" dirty="0" smtClean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년</a:t>
            </a:r>
            <a:r>
              <a:rPr lang="ko-KR" altLang="en-US" sz="1400" dirty="0" smtClean="0">
                <a:solidFill>
                  <a:srgbClr val="7030A0"/>
                </a:solidFill>
                <a:latin typeface="HY동녘B" pitchFamily="18" charset="-127"/>
                <a:ea typeface="HY동녘B" pitchFamily="18" charset="-127"/>
              </a:rPr>
              <a:t>을 되돌리는</a:t>
            </a:r>
            <a:endParaRPr lang="en-US" altLang="ko-KR" sz="1400" dirty="0" smtClean="0">
              <a:solidFill>
                <a:srgbClr val="7030A0"/>
              </a:solidFill>
              <a:latin typeface="HY동녘B" pitchFamily="18" charset="-127"/>
              <a:ea typeface="HY동녘B" pitchFamily="18" charset="-127"/>
            </a:endParaRPr>
          </a:p>
          <a:p>
            <a:pPr algn="ctr"/>
            <a:r>
              <a:rPr lang="en-US" altLang="ko-KR" sz="1400" b="1" dirty="0" smtClean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3day  10minutes</a:t>
            </a:r>
            <a:endParaRPr lang="ko-KR" altLang="en-US" sz="1400" b="1" dirty="0">
              <a:solidFill>
                <a:srgbClr val="FF0000"/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467544" y="332656"/>
            <a:ext cx="3384376" cy="585418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2075" tIns="46038" rIns="92075" bIns="46038" rtlCol="0" anchor="ctr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dirty="0" smtClean="0">
                <a:solidFill>
                  <a:schemeClr val="bg1"/>
                </a:solidFill>
                <a:latin typeface="HY수평선B" pitchFamily="18" charset="-127"/>
                <a:ea typeface="HY수평선B" pitchFamily="18" charset="-127"/>
                <a:cs typeface="+mj-cs"/>
              </a:rPr>
              <a:t>슈퍼 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수평선B" pitchFamily="18" charset="-127"/>
                <a:ea typeface="HY수평선B" pitchFamily="18" charset="-127"/>
                <a:cs typeface="+mj-cs"/>
              </a:rPr>
              <a:t>클렌저 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수평선B" pitchFamily="18" charset="-127"/>
                <a:ea typeface="HY수평선B" pitchFamily="18" charset="-127"/>
                <a:cs typeface="+mj-cs"/>
              </a:rPr>
              <a:t>&amp; 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수평선B" pitchFamily="18" charset="-127"/>
                <a:ea typeface="HY수평선B" pitchFamily="18" charset="-127"/>
                <a:cs typeface="+mj-cs"/>
              </a:rPr>
              <a:t>팩</a:t>
            </a:r>
            <a:endParaRPr kumimoji="0" lang="en-US" altLang="ko-KR" sz="3200" b="0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uLnTx/>
              <a:uFillTx/>
              <a:latin typeface="HY수평선B" pitchFamily="18" charset="-127"/>
              <a:ea typeface="HY수평선B" pitchFamily="18" charset="-127"/>
              <a:cs typeface="+mj-cs"/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78928" y="2206605"/>
            <a:ext cx="8683824" cy="3240360"/>
            <a:chOff x="78928" y="1916832"/>
            <a:chExt cx="8683824" cy="3240360"/>
          </a:xfrm>
        </p:grpSpPr>
        <p:pic>
          <p:nvPicPr>
            <p:cNvPr id="55300" name="Picture 4" descr="C:\Users\사용자\Pictures\안옥순\5.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8089" y="1931120"/>
              <a:ext cx="1990832" cy="3010048"/>
            </a:xfrm>
            <a:prstGeom prst="rect">
              <a:avLst/>
            </a:prstGeom>
            <a:noFill/>
          </p:spPr>
        </p:pic>
        <p:pic>
          <p:nvPicPr>
            <p:cNvPr id="55301" name="Picture 5" descr="C:\Users\사용자\Pictures\안옥순\5.1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96320" y="1931119"/>
              <a:ext cx="2088232" cy="3104209"/>
            </a:xfrm>
            <a:prstGeom prst="rect">
              <a:avLst/>
            </a:prstGeom>
            <a:noFill/>
          </p:spPr>
        </p:pic>
        <p:pic>
          <p:nvPicPr>
            <p:cNvPr id="55304" name="Picture 8" descr="C:\Users\사용자\Pictures\안옥순\5.20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85136" y="1929334"/>
              <a:ext cx="2025439" cy="3155850"/>
            </a:xfrm>
            <a:prstGeom prst="rect">
              <a:avLst/>
            </a:prstGeom>
            <a:noFill/>
          </p:spPr>
        </p:pic>
        <p:pic>
          <p:nvPicPr>
            <p:cNvPr id="55305" name="Picture 9" descr="C:\Users\사용자\Pictures\안옥순\6.02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16800" y="1931120"/>
              <a:ext cx="2016223" cy="3205883"/>
            </a:xfrm>
            <a:prstGeom prst="rect">
              <a:avLst/>
            </a:prstGeom>
            <a:noFill/>
          </p:spPr>
        </p:pic>
        <p:cxnSp>
          <p:nvCxnSpPr>
            <p:cNvPr id="22" name="직선 연결선 21"/>
            <p:cNvCxnSpPr/>
            <p:nvPr/>
          </p:nvCxnSpPr>
          <p:spPr>
            <a:xfrm>
              <a:off x="93216" y="5157192"/>
              <a:ext cx="8669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/>
            <p:cNvCxnSpPr/>
            <p:nvPr/>
          </p:nvCxnSpPr>
          <p:spPr>
            <a:xfrm>
              <a:off x="78928" y="1916832"/>
              <a:ext cx="8669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539552" y="5590981"/>
            <a:ext cx="860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수평선B" pitchFamily="18" charset="-127"/>
                <a:ea typeface="HY수평선B" pitchFamily="18" charset="-127"/>
              </a:rPr>
              <a:t>※ </a:t>
            </a:r>
            <a:r>
              <a:rPr lang="ko-KR" altLang="en-US" dirty="0" smtClean="0">
                <a:latin typeface="HY수평선B" pitchFamily="18" charset="-127"/>
                <a:ea typeface="HY수평선B" pitchFamily="18" charset="-127"/>
              </a:rPr>
              <a:t>강원도 원주 거주</a:t>
            </a:r>
            <a:r>
              <a:rPr lang="en-US" altLang="ko-KR" dirty="0" smtClean="0">
                <a:latin typeface="HY수평선B" pitchFamily="18" charset="-127"/>
                <a:ea typeface="HY수평선B" pitchFamily="18" charset="-127"/>
              </a:rPr>
              <a:t>, </a:t>
            </a:r>
            <a:r>
              <a:rPr lang="ko-KR" altLang="en-US" dirty="0" smtClean="0">
                <a:latin typeface="HY수평선B" pitchFamily="18" charset="-127"/>
                <a:ea typeface="HY수평선B" pitchFamily="18" charset="-127"/>
              </a:rPr>
              <a:t>에이스 본아㈜ 사업자 </a:t>
            </a:r>
            <a:r>
              <a:rPr lang="en-US" altLang="ko-KR" dirty="0" smtClean="0">
                <a:latin typeface="HY수평선M" pitchFamily="18" charset="-127"/>
                <a:ea typeface="HY수평선M" pitchFamily="18" charset="-127"/>
              </a:rPr>
              <a:t>(</a:t>
            </a:r>
            <a:r>
              <a:rPr lang="ko-KR" altLang="en-US" dirty="0" smtClean="0">
                <a:latin typeface="HY수평선M" pitchFamily="18" charset="-127"/>
                <a:ea typeface="HY수평선M" pitchFamily="18" charset="-127"/>
              </a:rPr>
              <a:t>사진사용 본인 동의</a:t>
            </a:r>
            <a:r>
              <a:rPr lang="en-US" altLang="ko-KR" dirty="0" smtClean="0">
                <a:latin typeface="HY수평선M" pitchFamily="18" charset="-127"/>
                <a:ea typeface="HY수평선M" pitchFamily="18" charset="-127"/>
              </a:rPr>
              <a:t>)</a:t>
            </a:r>
          </a:p>
          <a:p>
            <a:r>
              <a:rPr lang="en-US" altLang="ko-KR" dirty="0" smtClean="0"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</a:rPr>
              <a:t>     - </a:t>
            </a:r>
            <a:r>
              <a:rPr lang="ko-KR" altLang="en-US" dirty="0" smtClean="0"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</a:rPr>
              <a:t>슈퍼 클렌저 팩  </a:t>
            </a:r>
            <a:r>
              <a:rPr lang="en-US" altLang="ko-KR" dirty="0" smtClean="0"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</a:rPr>
              <a:t>: 1</a:t>
            </a:r>
            <a:r>
              <a:rPr lang="ko-KR" altLang="en-US" dirty="0" smtClean="0"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</a:rPr>
              <a:t>개월 사용 </a:t>
            </a:r>
            <a:r>
              <a:rPr lang="en-US" altLang="ko-KR" dirty="0" smtClean="0">
                <a:solidFill>
                  <a:srgbClr val="0070C0"/>
                </a:solidFill>
                <a:latin typeface="HY수평선B" pitchFamily="18" charset="-127"/>
                <a:ea typeface="HY수평선B" pitchFamily="18" charset="-127"/>
              </a:rPr>
              <a:t>[2012. 5. 1 ~ 6. 2]</a:t>
            </a:r>
            <a:endParaRPr lang="ko-KR" altLang="en-US" dirty="0">
              <a:solidFill>
                <a:srgbClr val="0070C0"/>
              </a:solidFill>
              <a:latin typeface="HY수평선B" pitchFamily="18" charset="-127"/>
              <a:ea typeface="HY수평선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오렌지">
  <a:themeElements>
    <a:clrScheme name="오렌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오렌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오렌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4466</TotalTime>
  <Words>100</Words>
  <Application>Microsoft Office PowerPoint</Application>
  <PresentationFormat>화면 슬라이드 쇼(4:3)</PresentationFormat>
  <Paragraphs>22</Paragraphs>
  <Slides>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3" baseType="lpstr">
      <vt:lpstr>오렌지</vt:lpstr>
      <vt:lpstr>슬라이드 1</vt:lpstr>
      <vt:lpstr>슬라이드 2</vt:lpstr>
    </vt:vector>
  </TitlesOfParts>
  <Company>R&amp;D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Microsoft Corporation</dc:creator>
  <cp:lastModifiedBy>User</cp:lastModifiedBy>
  <cp:revision>448</cp:revision>
  <dcterms:created xsi:type="dcterms:W3CDTF">2006-10-05T04:04:58Z</dcterms:created>
  <dcterms:modified xsi:type="dcterms:W3CDTF">2012-09-16T06:36:07Z</dcterms:modified>
</cp:coreProperties>
</file>