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7200900" cy="10440988"/>
  <p:notesSz cx="6858000" cy="9945688"/>
  <p:defaultTextStyle>
    <a:defPPr>
      <a:defRPr lang="ko-KR"/>
    </a:defPPr>
    <a:lvl1pPr marL="0" algn="l" defTabSz="987862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93932" algn="l" defTabSz="987862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87862" algn="l" defTabSz="987862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81795" algn="l" defTabSz="987862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75727" algn="l" defTabSz="987862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69658" algn="l" defTabSz="987862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63589" algn="l" defTabSz="987862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57521" algn="l" defTabSz="987862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51453" algn="l" defTabSz="987862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11DA"/>
    <a:srgbClr val="FFFF99"/>
    <a:srgbClr val="00A44A"/>
    <a:srgbClr val="00CC00"/>
    <a:srgbClr val="FF0000"/>
    <a:srgbClr val="000000"/>
    <a:srgbClr val="FFCCFF"/>
    <a:srgbClr val="FF99FF"/>
    <a:srgbClr val="CC99FF"/>
    <a:srgbClr val="CC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82" y="2370"/>
      </p:cViewPr>
      <p:guideLst>
        <p:guide orient="horz" pos="3289"/>
        <p:guide pos="22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ko-KR" altLang="en-US" smtClean="0"/>
              <a:t>슈 미용학원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C19AE-A3BF-42DC-88AE-C6F7CDEA8EBC}" type="datetimeFigureOut">
              <a:rPr lang="ko-KR" altLang="en-US" smtClean="0"/>
              <a:pPr/>
              <a:t>2010-08-07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altLang="ko-KR" smtClean="0"/>
              <a:t>http://cafe.naver.com/hoom0716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7D2B1-3A2E-4684-A205-393DB994847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ko-KR" altLang="en-US" smtClean="0"/>
              <a:t>슈 미용학원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F40DA-00E6-48EF-AF29-E8F7494718BB}" type="datetimeFigureOut">
              <a:rPr lang="ko-KR" altLang="en-US" smtClean="0"/>
              <a:pPr/>
              <a:t>2010-08-07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746125"/>
            <a:ext cx="25717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altLang="ko-KR" smtClean="0"/>
              <a:t>http://cafe.naver.com/hoom0716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6623B-17F0-4B45-8291-94F97AFCECC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87862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3932" algn="l" defTabSz="987862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87862" algn="l" defTabSz="987862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81795" algn="l" defTabSz="987862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75727" algn="l" defTabSz="987862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69658" algn="l" defTabSz="987862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63589" algn="l" defTabSz="987862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57521" algn="l" defTabSz="987862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51453" algn="l" defTabSz="987862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143125" y="746125"/>
            <a:ext cx="2571750" cy="372903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40069" y="3243476"/>
            <a:ext cx="6120764" cy="2238046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80135" y="5916562"/>
            <a:ext cx="5040630" cy="26682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1C00-E652-4D40-9181-19902CD4D536}" type="datetimeFigureOut">
              <a:rPr lang="ko-KR" altLang="en-US" smtClean="0"/>
              <a:pPr/>
              <a:t>2010-08-07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E9AF-F54B-4E5A-A7E1-62EF3F3152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1C00-E652-4D40-9181-19902CD4D536}" type="datetimeFigureOut">
              <a:rPr lang="ko-KR" altLang="en-US" smtClean="0"/>
              <a:pPr/>
              <a:t>2010-08-07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E9AF-F54B-4E5A-A7E1-62EF3F3152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915493" y="558307"/>
            <a:ext cx="1215153" cy="11876624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70035" y="558307"/>
            <a:ext cx="3525442" cy="11876624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1C00-E652-4D40-9181-19902CD4D536}" type="datetimeFigureOut">
              <a:rPr lang="ko-KR" altLang="en-US" smtClean="0"/>
              <a:pPr/>
              <a:t>2010-08-07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E9AF-F54B-4E5A-A7E1-62EF3F3152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1C00-E652-4D40-9181-19902CD4D536}" type="datetimeFigureOut">
              <a:rPr lang="ko-KR" altLang="en-US" smtClean="0"/>
              <a:pPr/>
              <a:t>2010-08-07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E9AF-F54B-4E5A-A7E1-62EF3F3152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68824" y="6709302"/>
            <a:ext cx="6120764" cy="207369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68824" y="4425340"/>
            <a:ext cx="6120764" cy="228396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4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1C00-E652-4D40-9181-19902CD4D536}" type="datetimeFigureOut">
              <a:rPr lang="ko-KR" altLang="en-US" smtClean="0"/>
              <a:pPr/>
              <a:t>2010-08-07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E9AF-F54B-4E5A-A7E1-62EF3F3152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70037" y="3248310"/>
            <a:ext cx="2370296" cy="91866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760348" y="3248310"/>
            <a:ext cx="2370296" cy="91866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1C00-E652-4D40-9181-19902CD4D536}" type="datetimeFigureOut">
              <a:rPr lang="ko-KR" altLang="en-US" smtClean="0"/>
              <a:pPr/>
              <a:t>2010-08-07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E9AF-F54B-4E5A-A7E1-62EF3F3152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60047" y="418124"/>
            <a:ext cx="6480810" cy="1740165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60048" y="2337139"/>
            <a:ext cx="3181649" cy="97400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3" indent="0">
              <a:buNone/>
              <a:defRPr sz="2000" b="1"/>
            </a:lvl2pPr>
            <a:lvl3pPr marL="914245" indent="0">
              <a:buNone/>
              <a:defRPr sz="1800" b="1"/>
            </a:lvl3pPr>
            <a:lvl4pPr marL="1371369" indent="0">
              <a:buNone/>
              <a:defRPr sz="1600" b="1"/>
            </a:lvl4pPr>
            <a:lvl5pPr marL="1828492" indent="0">
              <a:buNone/>
              <a:defRPr sz="1600" b="1"/>
            </a:lvl5pPr>
            <a:lvl6pPr marL="2285615" indent="0">
              <a:buNone/>
              <a:defRPr sz="1600" b="1"/>
            </a:lvl6pPr>
            <a:lvl7pPr marL="2742737" indent="0">
              <a:buNone/>
              <a:defRPr sz="1600" b="1"/>
            </a:lvl7pPr>
            <a:lvl8pPr marL="3199860" indent="0">
              <a:buNone/>
              <a:defRPr sz="1600" b="1"/>
            </a:lvl8pPr>
            <a:lvl9pPr marL="3656983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60048" y="3311147"/>
            <a:ext cx="3181649" cy="60156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657958" y="2337139"/>
            <a:ext cx="3182898" cy="97400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3" indent="0">
              <a:buNone/>
              <a:defRPr sz="2000" b="1"/>
            </a:lvl2pPr>
            <a:lvl3pPr marL="914245" indent="0">
              <a:buNone/>
              <a:defRPr sz="1800" b="1"/>
            </a:lvl3pPr>
            <a:lvl4pPr marL="1371369" indent="0">
              <a:buNone/>
              <a:defRPr sz="1600" b="1"/>
            </a:lvl4pPr>
            <a:lvl5pPr marL="1828492" indent="0">
              <a:buNone/>
              <a:defRPr sz="1600" b="1"/>
            </a:lvl5pPr>
            <a:lvl6pPr marL="2285615" indent="0">
              <a:buNone/>
              <a:defRPr sz="1600" b="1"/>
            </a:lvl6pPr>
            <a:lvl7pPr marL="2742737" indent="0">
              <a:buNone/>
              <a:defRPr sz="1600" b="1"/>
            </a:lvl7pPr>
            <a:lvl8pPr marL="3199860" indent="0">
              <a:buNone/>
              <a:defRPr sz="1600" b="1"/>
            </a:lvl8pPr>
            <a:lvl9pPr marL="3656983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657958" y="3311147"/>
            <a:ext cx="3182898" cy="60156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1C00-E652-4D40-9181-19902CD4D536}" type="datetimeFigureOut">
              <a:rPr lang="ko-KR" altLang="en-US" smtClean="0"/>
              <a:pPr/>
              <a:t>2010-08-07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E9AF-F54B-4E5A-A7E1-62EF3F3152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1C00-E652-4D40-9181-19902CD4D536}" type="datetimeFigureOut">
              <a:rPr lang="ko-KR" altLang="en-US" smtClean="0"/>
              <a:pPr/>
              <a:t>2010-08-07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E9AF-F54B-4E5A-A7E1-62EF3F3152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1C00-E652-4D40-9181-19902CD4D536}" type="datetimeFigureOut">
              <a:rPr lang="ko-KR" altLang="en-US" smtClean="0"/>
              <a:pPr/>
              <a:t>2010-08-07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E9AF-F54B-4E5A-A7E1-62EF3F3152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60049" y="415708"/>
            <a:ext cx="2369046" cy="17691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15356" y="415714"/>
            <a:ext cx="4025505" cy="89110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60049" y="2184879"/>
            <a:ext cx="2369046" cy="7141927"/>
          </a:xfrm>
        </p:spPr>
        <p:txBody>
          <a:bodyPr/>
          <a:lstStyle>
            <a:lvl1pPr marL="0" indent="0">
              <a:buNone/>
              <a:defRPr sz="1400"/>
            </a:lvl1pPr>
            <a:lvl2pPr marL="457123" indent="0">
              <a:buNone/>
              <a:defRPr sz="1200"/>
            </a:lvl2pPr>
            <a:lvl3pPr marL="914245" indent="0">
              <a:buNone/>
              <a:defRPr sz="1000"/>
            </a:lvl3pPr>
            <a:lvl4pPr marL="1371369" indent="0">
              <a:buNone/>
              <a:defRPr sz="900"/>
            </a:lvl4pPr>
            <a:lvl5pPr marL="1828492" indent="0">
              <a:buNone/>
              <a:defRPr sz="900"/>
            </a:lvl5pPr>
            <a:lvl6pPr marL="2285615" indent="0">
              <a:buNone/>
              <a:defRPr sz="900"/>
            </a:lvl6pPr>
            <a:lvl7pPr marL="2742737" indent="0">
              <a:buNone/>
              <a:defRPr sz="900"/>
            </a:lvl7pPr>
            <a:lvl8pPr marL="3199860" indent="0">
              <a:buNone/>
              <a:defRPr sz="900"/>
            </a:lvl8pPr>
            <a:lvl9pPr marL="3656983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1C00-E652-4D40-9181-19902CD4D536}" type="datetimeFigureOut">
              <a:rPr lang="ko-KR" altLang="en-US" smtClean="0"/>
              <a:pPr/>
              <a:t>2010-08-07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E9AF-F54B-4E5A-A7E1-62EF3F3152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11429" y="7308694"/>
            <a:ext cx="4320540" cy="86283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411429" y="932922"/>
            <a:ext cx="4320540" cy="6264593"/>
          </a:xfrm>
        </p:spPr>
        <p:txBody>
          <a:bodyPr/>
          <a:lstStyle>
            <a:lvl1pPr marL="0" indent="0">
              <a:buNone/>
              <a:defRPr sz="3200"/>
            </a:lvl1pPr>
            <a:lvl2pPr marL="457123" indent="0">
              <a:buNone/>
              <a:defRPr sz="2800"/>
            </a:lvl2pPr>
            <a:lvl3pPr marL="914245" indent="0">
              <a:buNone/>
              <a:defRPr sz="2400"/>
            </a:lvl3pPr>
            <a:lvl4pPr marL="1371369" indent="0">
              <a:buNone/>
              <a:defRPr sz="2000"/>
            </a:lvl4pPr>
            <a:lvl5pPr marL="1828492" indent="0">
              <a:buNone/>
              <a:defRPr sz="2000"/>
            </a:lvl5pPr>
            <a:lvl6pPr marL="2285615" indent="0">
              <a:buNone/>
              <a:defRPr sz="2000"/>
            </a:lvl6pPr>
            <a:lvl7pPr marL="2742737" indent="0">
              <a:buNone/>
              <a:defRPr sz="2000"/>
            </a:lvl7pPr>
            <a:lvl8pPr marL="3199860" indent="0">
              <a:buNone/>
              <a:defRPr sz="2000"/>
            </a:lvl8pPr>
            <a:lvl9pPr marL="3656983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411429" y="8171526"/>
            <a:ext cx="4320540" cy="1225365"/>
          </a:xfrm>
        </p:spPr>
        <p:txBody>
          <a:bodyPr/>
          <a:lstStyle>
            <a:lvl1pPr marL="0" indent="0">
              <a:buNone/>
              <a:defRPr sz="1400"/>
            </a:lvl1pPr>
            <a:lvl2pPr marL="457123" indent="0">
              <a:buNone/>
              <a:defRPr sz="1200"/>
            </a:lvl2pPr>
            <a:lvl3pPr marL="914245" indent="0">
              <a:buNone/>
              <a:defRPr sz="1000"/>
            </a:lvl3pPr>
            <a:lvl4pPr marL="1371369" indent="0">
              <a:buNone/>
              <a:defRPr sz="900"/>
            </a:lvl4pPr>
            <a:lvl5pPr marL="1828492" indent="0">
              <a:buNone/>
              <a:defRPr sz="900"/>
            </a:lvl5pPr>
            <a:lvl6pPr marL="2285615" indent="0">
              <a:buNone/>
              <a:defRPr sz="900"/>
            </a:lvl6pPr>
            <a:lvl7pPr marL="2742737" indent="0">
              <a:buNone/>
              <a:defRPr sz="900"/>
            </a:lvl7pPr>
            <a:lvl8pPr marL="3199860" indent="0">
              <a:buNone/>
              <a:defRPr sz="900"/>
            </a:lvl8pPr>
            <a:lvl9pPr marL="3656983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1C00-E652-4D40-9181-19902CD4D536}" type="datetimeFigureOut">
              <a:rPr lang="ko-KR" altLang="en-US" smtClean="0"/>
              <a:pPr/>
              <a:t>2010-08-07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E9AF-F54B-4E5A-A7E1-62EF3F3152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60047" y="418124"/>
            <a:ext cx="6480810" cy="1740165"/>
          </a:xfrm>
          <a:prstGeom prst="rect">
            <a:avLst/>
          </a:prstGeom>
        </p:spPr>
        <p:txBody>
          <a:bodyPr vert="horz" lIns="91424" tIns="45712" rIns="91424" bIns="45712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60047" y="2436237"/>
            <a:ext cx="6480810" cy="6890570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60048" y="9677252"/>
            <a:ext cx="1680211" cy="555886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F1C00-E652-4D40-9181-19902CD4D536}" type="datetimeFigureOut">
              <a:rPr lang="ko-KR" altLang="en-US" smtClean="0"/>
              <a:pPr/>
              <a:t>2010-08-07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460312" y="9677252"/>
            <a:ext cx="2280285" cy="555886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5160649" y="9677252"/>
            <a:ext cx="1680211" cy="555886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7E9AF-F54B-4E5A-A7E1-62EF3F31524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245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2" indent="-342842" algn="l" defTabSz="914245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25" indent="-285702" algn="l" defTabSz="914245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07" indent="-228561" algn="l" defTabSz="914245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31" indent="-228561" algn="l" defTabSz="914245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53" indent="-228561" algn="l" defTabSz="914245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76" indent="-228561" algn="l" defTabSz="914245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99" indent="-228561" algn="l" defTabSz="914245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21" indent="-228561" algn="l" defTabSz="914245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45" indent="-228561" algn="l" defTabSz="914245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24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3" algn="l" defTabSz="91424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5" algn="l" defTabSz="91424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69" algn="l" defTabSz="91424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92" algn="l" defTabSz="91424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15" algn="l" defTabSz="91424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37" algn="l" defTabSz="91424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60" algn="l" defTabSz="91424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83" algn="l" defTabSz="91424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afe.naver.com/hoom071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내용 개체 틀 3"/>
          <p:cNvGraphicFramePr>
            <a:graphicFrameLocks/>
          </p:cNvGraphicFramePr>
          <p:nvPr/>
        </p:nvGraphicFramePr>
        <p:xfrm>
          <a:off x="171426" y="1005652"/>
          <a:ext cx="6858047" cy="8286808"/>
        </p:xfrm>
        <a:graphic>
          <a:graphicData uri="http://schemas.openxmlformats.org/drawingml/2006/table">
            <a:tbl>
              <a:tblPr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tblPr>
              <a:tblGrid>
                <a:gridCol w="6858047"/>
              </a:tblGrid>
              <a:tr h="82868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altLang="ko-KR" sz="1400" baseline="0" dirty="0" smtClean="0">
                          <a:solidFill>
                            <a:srgbClr val="000000"/>
                          </a:solidFill>
                          <a:latin typeface="바탕"/>
                        </a:rPr>
                        <a:t>  </a:t>
                      </a: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endParaRPr lang="en-US" altLang="ko-KR" sz="900" baseline="0" dirty="0" smtClean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en-US" altLang="ko-KR" sz="1400" baseline="0" dirty="0" smtClean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endParaRPr lang="en-US" altLang="ko-KR" sz="1400" dirty="0" smtClean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lvl="0" indent="0" algn="just" defTabSz="914245" rtl="0" eaLnBrk="1" fontAlgn="auto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바탕"/>
                        </a:rPr>
                        <a:t>         </a:t>
                      </a:r>
                      <a:endParaRPr lang="ko-KR" altLang="en-US" sz="1400" dirty="0" smtClean="0"/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en-US" altLang="ko-KR" sz="1400" dirty="0" smtClean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latin typeface="바탕"/>
                        </a:rPr>
                        <a:t>        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바탕"/>
                        </a:rPr>
                        <a:t>                                                                            </a:t>
                      </a:r>
                      <a:endParaRPr lang="en-US" altLang="ko-KR" sz="1400" dirty="0" smtClean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en-US" altLang="ko-KR" sz="1400" dirty="0" smtClean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en-US" altLang="ko-KR" sz="1400" dirty="0" smtClean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en-US" altLang="ko-KR" sz="1400" dirty="0" smtClean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en-US" altLang="ko-KR" sz="1400" dirty="0" smtClean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en-US" altLang="ko-KR" sz="1400" dirty="0" smtClean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en-US" altLang="ko-KR" sz="1400" b="1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ko-KR" altLang="en-US" sz="11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6012" marR="96012" marT="52205" marB="5220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9" name="순서도: 대체 처리 78"/>
          <p:cNvSpPr/>
          <p:nvPr/>
        </p:nvSpPr>
        <p:spPr>
          <a:xfrm>
            <a:off x="99988" y="163108"/>
            <a:ext cx="7000924" cy="771106"/>
          </a:xfrm>
          <a:prstGeom prst="flowChartAlternateProcess">
            <a:avLst/>
          </a:prstGeom>
          <a:ln w="19050"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8785" tIns="49394" rIns="98785" bIns="49394" rtlCol="0" anchor="ctr"/>
          <a:lstStyle/>
          <a:p>
            <a:pPr algn="ctr"/>
            <a:r>
              <a:rPr lang="ko-KR" altLang="en-US" sz="2800" b="1" dirty="0" smtClean="0">
                <a:solidFill>
                  <a:srgbClr val="002060"/>
                </a:solidFill>
                <a:latin typeface="굴림" pitchFamily="50" charset="-127"/>
                <a:ea typeface="굴림" pitchFamily="50" charset="-127"/>
              </a:rPr>
              <a:t>미용</a:t>
            </a:r>
            <a:r>
              <a:rPr lang="en-US" altLang="ko-KR" sz="2800" b="1" dirty="0" smtClean="0">
                <a:solidFill>
                  <a:srgbClr val="002060"/>
                </a:solidFill>
                <a:latin typeface="굴림" pitchFamily="50" charset="-127"/>
                <a:ea typeface="굴림" pitchFamily="50" charset="-127"/>
              </a:rPr>
              <a:t>〃</a:t>
            </a:r>
            <a:r>
              <a:rPr lang="ko-KR" altLang="en-US" sz="2800" b="1" dirty="0" smtClean="0">
                <a:solidFill>
                  <a:srgbClr val="002060"/>
                </a:solidFill>
                <a:latin typeface="굴림" pitchFamily="50" charset="-127"/>
                <a:ea typeface="굴림" pitchFamily="50" charset="-127"/>
              </a:rPr>
              <a:t>직원구함</a:t>
            </a:r>
            <a:r>
              <a:rPr lang="en-US" altLang="ko-KR" sz="2800" b="1" dirty="0" smtClean="0">
                <a:latin typeface="굴림" pitchFamily="50" charset="-127"/>
                <a:ea typeface="굴림" pitchFamily="50" charset="-127"/>
              </a:rPr>
              <a:t>(</a:t>
            </a:r>
            <a:r>
              <a:rPr lang="ko-KR" altLang="en-US" sz="2800" b="1" dirty="0" smtClean="0">
                <a:latin typeface="굴림" pitchFamily="50" charset="-127"/>
                <a:ea typeface="굴림" pitchFamily="50" charset="-127"/>
              </a:rPr>
              <a:t>스텝</a:t>
            </a:r>
            <a:r>
              <a:rPr lang="en-US" altLang="ko-KR" sz="2800" b="1" dirty="0" smtClean="0">
                <a:latin typeface="굴림" pitchFamily="50" charset="-127"/>
                <a:ea typeface="굴림" pitchFamily="50" charset="-127"/>
              </a:rPr>
              <a:t>.</a:t>
            </a:r>
            <a:r>
              <a:rPr lang="ko-KR" altLang="en-US" sz="2800" b="1" dirty="0" smtClean="0">
                <a:latin typeface="굴림" pitchFamily="50" charset="-127"/>
                <a:ea typeface="굴림" pitchFamily="50" charset="-127"/>
              </a:rPr>
              <a:t>중상</a:t>
            </a:r>
            <a:r>
              <a:rPr lang="en-US" altLang="ko-KR" sz="2800" b="1" dirty="0" smtClean="0">
                <a:latin typeface="굴림" pitchFamily="50" charset="-127"/>
                <a:ea typeface="굴림" pitchFamily="50" charset="-127"/>
              </a:rPr>
              <a:t>.</a:t>
            </a:r>
            <a:r>
              <a:rPr lang="ko-KR" altLang="en-US" sz="2800" b="1" dirty="0" smtClean="0">
                <a:latin typeface="굴림" pitchFamily="50" charset="-127"/>
                <a:ea typeface="굴림" pitchFamily="50" charset="-127"/>
              </a:rPr>
              <a:t>초디</a:t>
            </a:r>
            <a:r>
              <a:rPr lang="en-US" altLang="ko-KR" sz="2800" b="1" dirty="0" smtClean="0">
                <a:latin typeface="굴림" pitchFamily="50" charset="-127"/>
                <a:ea typeface="굴림" pitchFamily="50" charset="-127"/>
              </a:rPr>
              <a:t>.</a:t>
            </a:r>
            <a:r>
              <a:rPr lang="ko-KR" altLang="en-US" sz="2800" b="1" dirty="0" smtClean="0">
                <a:latin typeface="굴림" pitchFamily="50" charset="-127"/>
                <a:ea typeface="굴림" pitchFamily="50" charset="-127"/>
              </a:rPr>
              <a:t>디자이너</a:t>
            </a:r>
            <a:r>
              <a:rPr lang="en-US" altLang="ko-KR" sz="2800" b="1" dirty="0" smtClean="0">
                <a:latin typeface="굴림" pitchFamily="50" charset="-127"/>
                <a:ea typeface="굴림" pitchFamily="50" charset="-127"/>
              </a:rPr>
              <a:t>)</a:t>
            </a:r>
            <a:endParaRPr lang="ko-KR" altLang="en-US" sz="2800" b="1" dirty="0">
              <a:solidFill>
                <a:srgbClr val="E911DA"/>
              </a:solidFill>
              <a:latin typeface="굴림" pitchFamily="50" charset="-127"/>
              <a:ea typeface="굴림" pitchFamily="50" charset="-127"/>
            </a:endParaRPr>
          </a:p>
        </p:txBody>
      </p:sp>
      <p:graphicFrame>
        <p:nvGraphicFramePr>
          <p:cNvPr id="80" name="내용 개체 틀 3"/>
          <p:cNvGraphicFramePr>
            <a:graphicFrameLocks/>
          </p:cNvGraphicFramePr>
          <p:nvPr/>
        </p:nvGraphicFramePr>
        <p:xfrm>
          <a:off x="144066" y="6708100"/>
          <a:ext cx="6912768" cy="2448272"/>
        </p:xfrm>
        <a:graphic>
          <a:graphicData uri="http://schemas.openxmlformats.org/drawingml/2006/table">
            <a:tbl>
              <a:tblPr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tblPr>
              <a:tblGrid>
                <a:gridCol w="6912768"/>
              </a:tblGrid>
              <a:tr h="2448272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800" b="1" baseline="0" dirty="0" smtClean="0">
                          <a:solidFill>
                            <a:srgbClr val="E911D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바탕"/>
                        </a:rPr>
                        <a:t>☞</a:t>
                      </a:r>
                      <a:r>
                        <a:rPr lang="ko-KR" altLang="en-US" sz="1600" b="1" baseline="0" dirty="0" smtClean="0">
                          <a:solidFill>
                            <a:srgbClr val="E911D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바탕"/>
                        </a:rPr>
                        <a:t>현 미용사 </a:t>
                      </a:r>
                      <a:r>
                        <a:rPr lang="ko-KR" altLang="en-US" sz="1600" b="1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바탕"/>
                        </a:rPr>
                        <a:t>재교육 교육기관 </a:t>
                      </a:r>
                      <a:r>
                        <a:rPr lang="ko-KR" altLang="en-US" sz="1600" b="1" baseline="0" dirty="0" err="1" smtClean="0">
                          <a:solidFill>
                            <a:srgbClr val="E911D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바탕"/>
                        </a:rPr>
                        <a:t>슈</a:t>
                      </a:r>
                      <a:r>
                        <a:rPr lang="en-US" altLang="ko-KR" sz="1600" b="1" baseline="0" dirty="0" smtClean="0">
                          <a:solidFill>
                            <a:srgbClr val="E911D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바탕"/>
                        </a:rPr>
                        <a:t>-</a:t>
                      </a:r>
                      <a:r>
                        <a:rPr lang="ko-KR" altLang="en-US" sz="1600" b="1" baseline="0" dirty="0" smtClean="0">
                          <a:solidFill>
                            <a:srgbClr val="E911D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바탕"/>
                        </a:rPr>
                        <a:t>미용학원</a:t>
                      </a:r>
                      <a:r>
                        <a:rPr lang="ko-KR" altLang="en-US" sz="1600" b="1" dirty="0" smtClean="0"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lang="ko-KR" altLang="en-US" sz="1600" b="1" dirty="0" smtClean="0">
                          <a:solidFill>
                            <a:srgbClr val="E911DA"/>
                          </a:solidFill>
                          <a:latin typeface="굴림" pitchFamily="50" charset="-127"/>
                          <a:ea typeface="굴림" pitchFamily="50" charset="-127"/>
                        </a:rPr>
                        <a:t>*</a:t>
                      </a:r>
                      <a:r>
                        <a:rPr lang="ko-KR" altLang="en-US" sz="1600" b="1" dirty="0" smtClean="0">
                          <a:solidFill>
                            <a:srgbClr val="E911DA"/>
                          </a:solidFill>
                          <a:latin typeface="+mn-ea"/>
                          <a:ea typeface="+mn-ea"/>
                        </a:rPr>
                        <a:t>미용 재교육</a:t>
                      </a:r>
                      <a:r>
                        <a:rPr lang="en-US" altLang="ko-KR" sz="1600" b="1" dirty="0" smtClean="0">
                          <a:solidFill>
                            <a:srgbClr val="E911DA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600" b="1" dirty="0" smtClean="0">
                          <a:solidFill>
                            <a:srgbClr val="E911DA"/>
                          </a:solidFill>
                          <a:latin typeface="+mn-ea"/>
                          <a:ea typeface="+mn-ea"/>
                        </a:rPr>
                        <a:t>문의</a:t>
                      </a:r>
                      <a:r>
                        <a:rPr lang="en-US" altLang="ko-KR" sz="1600" b="1" dirty="0" smtClean="0">
                          <a:solidFill>
                            <a:srgbClr val="E911DA"/>
                          </a:solidFill>
                          <a:latin typeface="+mn-ea"/>
                          <a:ea typeface="+mn-ea"/>
                        </a:rPr>
                        <a:t>~  </a:t>
                      </a:r>
                    </a:p>
                    <a:p>
                      <a:pPr algn="ctr"/>
                      <a:r>
                        <a:rPr lang="en-US" altLang="ko-KR" sz="1600" b="1" dirty="0" smtClean="0">
                          <a:solidFill>
                            <a:srgbClr val="E911DA"/>
                          </a:solidFill>
                          <a:latin typeface="+mn-ea"/>
                          <a:ea typeface="+mn-ea"/>
                        </a:rPr>
                        <a:t>       </a:t>
                      </a:r>
                    </a:p>
                    <a:p>
                      <a:pPr algn="ctr"/>
                      <a:r>
                        <a:rPr lang="en-US" altLang="ko-KR" sz="1600" b="1" dirty="0" smtClean="0">
                          <a:solidFill>
                            <a:srgbClr val="E911DA"/>
                          </a:solidFill>
                          <a:latin typeface="+mn-ea"/>
                          <a:ea typeface="+mn-ea"/>
                        </a:rPr>
                        <a:t>*</a:t>
                      </a:r>
                      <a:r>
                        <a:rPr lang="ko-KR" altLang="en-US" sz="1600" b="1" dirty="0" smtClean="0">
                          <a:solidFill>
                            <a:srgbClr val="E911DA"/>
                          </a:solidFill>
                          <a:latin typeface="+mn-ea"/>
                          <a:ea typeface="+mn-ea"/>
                        </a:rPr>
                        <a:t>살롱 위탁교육 문의</a:t>
                      </a:r>
                      <a:r>
                        <a:rPr lang="en-US" altLang="ko-KR" sz="1600" b="1" dirty="0" smtClean="0">
                          <a:solidFill>
                            <a:srgbClr val="E911DA"/>
                          </a:solidFill>
                          <a:latin typeface="+mn-ea"/>
                          <a:ea typeface="+mn-ea"/>
                        </a:rPr>
                        <a:t>~    </a:t>
                      </a:r>
                    </a:p>
                    <a:p>
                      <a:pPr algn="ctr"/>
                      <a:r>
                        <a:rPr lang="en-US" altLang="ko-KR" sz="1600" b="1" dirty="0" smtClean="0">
                          <a:latin typeface="+mn-ea"/>
                          <a:ea typeface="+mn-ea"/>
                        </a:rPr>
                        <a:t>             </a:t>
                      </a:r>
                      <a:r>
                        <a:rPr lang="en-US" altLang="ko-KR" sz="1600" b="1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</a:rPr>
                        <a:t>     *</a:t>
                      </a:r>
                      <a:r>
                        <a:rPr lang="ko-KR" altLang="en-US" sz="1600" b="1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</a:rPr>
                        <a:t>미용사 취업</a:t>
                      </a:r>
                      <a:r>
                        <a:rPr lang="en-US" altLang="ko-KR" sz="1600" b="1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600" b="1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</a:rPr>
                        <a:t>구직문의</a:t>
                      </a:r>
                      <a:r>
                        <a:rPr lang="en-US" altLang="ko-KR" sz="1600" b="1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</a:rPr>
                        <a:t>~                      </a:t>
                      </a:r>
                    </a:p>
                    <a:p>
                      <a:pPr algn="ctr"/>
                      <a:r>
                        <a:rPr lang="en-US" altLang="ko-KR" sz="1600" b="1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</a:rPr>
                        <a:t>*</a:t>
                      </a:r>
                      <a:r>
                        <a:rPr lang="ko-KR" altLang="en-US" sz="1600" b="1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</a:rPr>
                        <a:t>직원 문의 </a:t>
                      </a:r>
                      <a:r>
                        <a:rPr lang="en-US" altLang="ko-KR" sz="1600" b="1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600" b="1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</a:rPr>
                        <a:t>구인문의</a:t>
                      </a:r>
                      <a:r>
                        <a:rPr lang="en-US" altLang="ko-KR" sz="1600" b="1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</a:rPr>
                        <a:t>~</a:t>
                      </a:r>
                      <a:endParaRPr lang="en-US" altLang="ko-KR" sz="1600" b="1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en-US" altLang="ko-KR" sz="1600" b="1" dirty="0" smtClean="0">
                          <a:latin typeface="+mn-ea"/>
                          <a:ea typeface="+mn-ea"/>
                        </a:rPr>
                        <a:t>                        </a:t>
                      </a:r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:032)666-1134                     </a:t>
                      </a:r>
                    </a:p>
                    <a:p>
                      <a:pPr algn="ctr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    HP:010)3353-1134</a:t>
                      </a:r>
                    </a:p>
                    <a:p>
                      <a:pPr algn="ctr"/>
                      <a:r>
                        <a:rPr lang="en-US" altLang="ko-KR" sz="2000" b="1" dirty="0" smtClean="0">
                          <a:solidFill>
                            <a:srgbClr val="FF0000"/>
                          </a:solidFill>
                          <a:latin typeface="굴림" pitchFamily="50" charset="-127"/>
                          <a:ea typeface="굴림" pitchFamily="50" charset="-127"/>
                        </a:rPr>
                        <a:t> ☞</a:t>
                      </a:r>
                      <a:r>
                        <a:rPr lang="ko-KR" altLang="en-US" sz="2000" b="1" dirty="0" smtClean="0">
                          <a:solidFill>
                            <a:srgbClr val="FF0000"/>
                          </a:solidFill>
                          <a:latin typeface="굴림" pitchFamily="50" charset="-127"/>
                          <a:ea typeface="굴림" pitchFamily="50" charset="-127"/>
                        </a:rPr>
                        <a:t>홈</a:t>
                      </a:r>
                      <a:r>
                        <a:rPr lang="en-US" altLang="ko-KR" sz="1800" b="1" dirty="0" smtClean="0">
                          <a:latin typeface="돋움체" pitchFamily="49" charset="-127"/>
                          <a:ea typeface="돋움체" pitchFamily="49" charset="-127"/>
                          <a:hlinkClick r:id="rId3"/>
                        </a:rPr>
                        <a:t>http://cafe.naver.com/hoom0716</a:t>
                      </a:r>
                      <a:r>
                        <a:rPr lang="ko-KR" altLang="en-US" sz="1600" b="1" baseline="0" dirty="0" smtClean="0">
                          <a:solidFill>
                            <a:srgbClr val="E911D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바탕"/>
                        </a:rPr>
                        <a:t>학원 </a:t>
                      </a:r>
                      <a:r>
                        <a:rPr lang="ko-KR" altLang="en-US" sz="1600" b="1" u="sng" baseline="0" dirty="0" smtClean="0">
                          <a:solidFill>
                            <a:srgbClr val="E911D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바탕"/>
                        </a:rPr>
                        <a:t>☎ 문의</a:t>
                      </a:r>
                      <a:r>
                        <a:rPr lang="en-US" altLang="ko-KR" sz="1600" b="1" u="sng" baseline="0" dirty="0" smtClean="0">
                          <a:solidFill>
                            <a:srgbClr val="E911D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바탕"/>
                        </a:rPr>
                        <a:t>: 032)666-1134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en-US" altLang="ko-KR" sz="800" b="1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바탕"/>
                      </a:endParaRPr>
                    </a:p>
                  </a:txBody>
                  <a:tcPr marL="96012" marR="96012" marT="52205" marB="5220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5" name="모서리가 둥근 직사각형 14"/>
          <p:cNvSpPr/>
          <p:nvPr/>
        </p:nvSpPr>
        <p:spPr>
          <a:xfrm>
            <a:off x="432098" y="1188046"/>
            <a:ext cx="6408712" cy="2376264"/>
          </a:xfrm>
          <a:prstGeom prst="roundRect">
            <a:avLst/>
          </a:prstGeom>
          <a:ln w="19050">
            <a:solidFill>
              <a:srgbClr val="00A44A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pPr algn="ctr"/>
            <a:r>
              <a:rPr lang="ko-KR" altLang="en-US" sz="1400" b="1" dirty="0" smtClean="0"/>
              <a:t>▶지역</a:t>
            </a:r>
            <a:r>
              <a:rPr lang="en-US" altLang="ko-KR" sz="1400" b="1" dirty="0" smtClean="0"/>
              <a:t>: </a:t>
            </a:r>
            <a:r>
              <a:rPr lang="ko-KR" altLang="en-US" sz="1400" b="1" dirty="0" smtClean="0"/>
              <a:t>부천 중동 </a:t>
            </a:r>
            <a:r>
              <a:rPr lang="en-US" altLang="ko-KR" sz="1400" b="1" dirty="0" smtClean="0"/>
              <a:t>[</a:t>
            </a:r>
            <a:r>
              <a:rPr lang="ko-KR" altLang="en-US" sz="1400" b="1" dirty="0" err="1" smtClean="0"/>
              <a:t>로데오거리</a:t>
            </a:r>
            <a:r>
              <a:rPr lang="ko-KR" altLang="en-US" sz="1400" b="1" dirty="0" smtClean="0"/>
              <a:t> </a:t>
            </a:r>
            <a:r>
              <a:rPr lang="ko-KR" altLang="en-US" sz="1400" b="1" dirty="0" err="1" smtClean="0"/>
              <a:t>브렌드</a:t>
            </a:r>
            <a:r>
              <a:rPr lang="ko-KR" altLang="en-US" sz="1400" b="1" dirty="0" smtClean="0"/>
              <a:t> </a:t>
            </a:r>
            <a:r>
              <a:rPr lang="ko-KR" altLang="en-US" sz="1400" b="1" dirty="0" err="1" smtClean="0"/>
              <a:t>샵</a:t>
            </a:r>
            <a:r>
              <a:rPr lang="ko-KR" altLang="en-US" sz="1400" b="1" dirty="0" smtClean="0"/>
              <a:t> </a:t>
            </a:r>
            <a:r>
              <a:rPr lang="en-US" altLang="ko-KR" sz="1400" b="1" dirty="0" smtClean="0"/>
              <a:t>] [</a:t>
            </a:r>
            <a:r>
              <a:rPr lang="ko-KR" altLang="en-US" sz="1400" b="1" dirty="0" smtClean="0"/>
              <a:t>스텝</a:t>
            </a:r>
            <a:r>
              <a:rPr lang="en-US" altLang="ko-KR" sz="1400" b="1" dirty="0" smtClean="0"/>
              <a:t>.</a:t>
            </a:r>
            <a:r>
              <a:rPr lang="ko-KR" altLang="en-US" sz="1400" b="1" dirty="0" smtClean="0"/>
              <a:t>중상</a:t>
            </a:r>
            <a:r>
              <a:rPr lang="en-US" altLang="ko-KR" sz="1400" b="1" dirty="0" smtClean="0"/>
              <a:t>.00</a:t>
            </a:r>
            <a:r>
              <a:rPr lang="ko-KR" altLang="en-US" sz="1400" b="1" dirty="0" smtClean="0"/>
              <a:t>명</a:t>
            </a:r>
            <a:r>
              <a:rPr lang="en-US" altLang="ko-KR" sz="1400" b="1" dirty="0" smtClean="0"/>
              <a:t>]~</a:t>
            </a:r>
            <a:endParaRPr lang="ko-KR" altLang="en-US" sz="1400" dirty="0" smtClean="0"/>
          </a:p>
          <a:p>
            <a:pPr algn="ctr"/>
            <a:r>
              <a:rPr lang="ko-KR" altLang="en-US" sz="1400" dirty="0" smtClean="0"/>
              <a:t> </a:t>
            </a:r>
          </a:p>
          <a:p>
            <a:pPr algn="ctr"/>
            <a:r>
              <a:rPr lang="ko-KR" altLang="en-US" sz="1400" b="1" dirty="0" smtClean="0"/>
              <a:t>▶지역</a:t>
            </a:r>
            <a:r>
              <a:rPr lang="en-US" altLang="ko-KR" sz="1400" b="1" dirty="0" smtClean="0"/>
              <a:t>:</a:t>
            </a:r>
            <a:r>
              <a:rPr lang="ko-KR" altLang="en-US" sz="1400" b="1" dirty="0" smtClean="0"/>
              <a:t>부천 </a:t>
            </a:r>
            <a:r>
              <a:rPr lang="ko-KR" altLang="en-US" sz="1400" b="1" dirty="0" err="1" smtClean="0"/>
              <a:t>홈프러스</a:t>
            </a:r>
            <a:r>
              <a:rPr lang="ko-KR" altLang="en-US" sz="1400" b="1" dirty="0" smtClean="0"/>
              <a:t>  </a:t>
            </a:r>
            <a:r>
              <a:rPr lang="ko-KR" altLang="en-US" sz="1400" b="1" dirty="0" err="1" smtClean="0"/>
              <a:t>정문앞</a:t>
            </a:r>
            <a:r>
              <a:rPr lang="ko-KR" altLang="en-US" sz="1400" b="1" dirty="0" smtClean="0"/>
              <a:t> 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중형 </a:t>
            </a:r>
            <a:r>
              <a:rPr lang="ko-KR" altLang="en-US" sz="1400" b="1" dirty="0" err="1" smtClean="0"/>
              <a:t>샵</a:t>
            </a:r>
            <a:r>
              <a:rPr lang="en-US" altLang="ko-KR" sz="1400" b="1" dirty="0" smtClean="0"/>
              <a:t>) [</a:t>
            </a:r>
            <a:r>
              <a:rPr lang="ko-KR" altLang="en-US" sz="1400" b="1" dirty="0" smtClean="0"/>
              <a:t>중상</a:t>
            </a:r>
            <a:r>
              <a:rPr lang="en-US" altLang="ko-KR" sz="1400" b="1" dirty="0" smtClean="0"/>
              <a:t>.</a:t>
            </a:r>
            <a:r>
              <a:rPr lang="ko-KR" altLang="en-US" sz="1400" b="1" dirty="0" smtClean="0"/>
              <a:t>초디 </a:t>
            </a:r>
            <a:r>
              <a:rPr lang="en-US" altLang="ko-KR" sz="1400" b="1" dirty="0" smtClean="0"/>
              <a:t>0</a:t>
            </a:r>
            <a:r>
              <a:rPr lang="ko-KR" altLang="en-US" sz="1400" b="1" dirty="0" smtClean="0"/>
              <a:t>명</a:t>
            </a:r>
            <a:r>
              <a:rPr lang="en-US" altLang="ko-KR" sz="1400" b="1" dirty="0" smtClean="0"/>
              <a:t>]~</a:t>
            </a:r>
            <a:endParaRPr lang="ko-KR" altLang="en-US" sz="1400" dirty="0" smtClean="0"/>
          </a:p>
          <a:p>
            <a:pPr algn="ctr"/>
            <a:r>
              <a:rPr lang="ko-KR" altLang="en-US" sz="1400" dirty="0" smtClean="0"/>
              <a:t> </a:t>
            </a:r>
          </a:p>
          <a:p>
            <a:pPr algn="ctr"/>
            <a:r>
              <a:rPr lang="ko-KR" altLang="en-US" sz="1400" b="1" dirty="0" smtClean="0"/>
              <a:t>▶지역</a:t>
            </a:r>
            <a:r>
              <a:rPr lang="en-US" altLang="ko-KR" sz="1400" b="1" dirty="0" smtClean="0"/>
              <a:t>:</a:t>
            </a:r>
            <a:r>
              <a:rPr lang="ko-KR" altLang="en-US" sz="1400" b="1" dirty="0" smtClean="0"/>
              <a:t>부천 </a:t>
            </a:r>
            <a:r>
              <a:rPr lang="ko-KR" altLang="en-US" sz="1400" b="1" dirty="0" err="1" smtClean="0"/>
              <a:t>북부역</a:t>
            </a:r>
            <a:r>
              <a:rPr lang="ko-KR" altLang="en-US" sz="1400" b="1" dirty="0" smtClean="0"/>
              <a:t> 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중형 </a:t>
            </a:r>
            <a:r>
              <a:rPr lang="ko-KR" altLang="en-US" sz="1400" b="1" dirty="0" err="1" smtClean="0"/>
              <a:t>샵</a:t>
            </a:r>
            <a:r>
              <a:rPr lang="en-US" altLang="ko-KR" sz="1400" b="1" dirty="0" smtClean="0"/>
              <a:t>) [</a:t>
            </a:r>
            <a:r>
              <a:rPr lang="ko-KR" altLang="en-US" sz="1400" b="1" dirty="0" smtClean="0"/>
              <a:t>중상</a:t>
            </a:r>
            <a:r>
              <a:rPr lang="en-US" altLang="ko-KR" sz="1400" b="1" dirty="0" smtClean="0"/>
              <a:t>.</a:t>
            </a:r>
            <a:r>
              <a:rPr lang="ko-KR" altLang="en-US" sz="1400" b="1" dirty="0" smtClean="0"/>
              <a:t>초디</a:t>
            </a:r>
            <a:r>
              <a:rPr lang="en-US" altLang="ko-KR" sz="1400" b="1" dirty="0" smtClean="0"/>
              <a:t>.</a:t>
            </a:r>
            <a:r>
              <a:rPr lang="ko-KR" altLang="en-US" sz="1400" b="1" dirty="0" smtClean="0"/>
              <a:t>디자이너</a:t>
            </a:r>
            <a:r>
              <a:rPr lang="en-US" altLang="ko-KR" sz="1400" b="1" dirty="0" smtClean="0"/>
              <a:t>]~</a:t>
            </a:r>
            <a:endParaRPr lang="ko-KR" altLang="en-US" sz="1400" dirty="0" smtClean="0"/>
          </a:p>
          <a:p>
            <a:pPr algn="ctr"/>
            <a:r>
              <a:rPr lang="ko-KR" altLang="en-US" sz="1400" dirty="0" smtClean="0"/>
              <a:t> </a:t>
            </a:r>
          </a:p>
          <a:p>
            <a:pPr algn="ctr"/>
            <a:r>
              <a:rPr lang="ko-KR" altLang="en-US" sz="1400" b="1" dirty="0" smtClean="0"/>
              <a:t>▶지역</a:t>
            </a:r>
            <a:r>
              <a:rPr lang="en-US" altLang="ko-KR" sz="1400" b="1" dirty="0" smtClean="0"/>
              <a:t>:</a:t>
            </a:r>
            <a:r>
              <a:rPr lang="ko-KR" altLang="en-US" sz="1400" b="1" dirty="0" smtClean="0"/>
              <a:t>부천 </a:t>
            </a:r>
            <a:r>
              <a:rPr lang="ko-KR" altLang="en-US" sz="1400" b="1" dirty="0" err="1" smtClean="0"/>
              <a:t>송내동</a:t>
            </a:r>
            <a:r>
              <a:rPr lang="ko-KR" altLang="en-US" sz="1400" b="1" dirty="0" smtClean="0"/>
              <a:t> </a:t>
            </a:r>
            <a:r>
              <a:rPr lang="ko-KR" altLang="en-US" sz="1400" b="1" dirty="0" err="1" smtClean="0"/>
              <a:t>뉴서울</a:t>
            </a:r>
            <a:r>
              <a:rPr lang="ko-KR" altLang="en-US" sz="1400" b="1" dirty="0" smtClean="0"/>
              <a:t> </a:t>
            </a:r>
            <a:r>
              <a:rPr lang="en-US" altLang="ko-KR" sz="1400" b="1" dirty="0" smtClean="0"/>
              <a:t>APT</a:t>
            </a:r>
            <a:r>
              <a:rPr lang="ko-KR" altLang="en-US" sz="1400" b="1" dirty="0" smtClean="0"/>
              <a:t>앞 </a:t>
            </a:r>
            <a:r>
              <a:rPr lang="en-US" altLang="ko-KR" sz="1400" b="1" dirty="0" smtClean="0"/>
              <a:t>(</a:t>
            </a:r>
            <a:r>
              <a:rPr lang="ko-KR" altLang="en-US" sz="1400" b="1" dirty="0" err="1" smtClean="0"/>
              <a:t>중형샵</a:t>
            </a:r>
            <a:r>
              <a:rPr lang="en-US" altLang="ko-KR" sz="1400" b="1" dirty="0" smtClean="0"/>
              <a:t>)[</a:t>
            </a:r>
            <a:r>
              <a:rPr lang="ko-KR" altLang="en-US" sz="1400" b="1" dirty="0" smtClean="0"/>
              <a:t>스텝</a:t>
            </a:r>
            <a:r>
              <a:rPr lang="en-US" altLang="ko-KR" sz="1400" b="1" dirty="0" smtClean="0"/>
              <a:t>.</a:t>
            </a:r>
            <a:r>
              <a:rPr lang="ko-KR" altLang="en-US" sz="1400" b="1" dirty="0" smtClean="0"/>
              <a:t>중상</a:t>
            </a:r>
            <a:r>
              <a:rPr lang="en-US" altLang="ko-KR" sz="1400" b="1" dirty="0" smtClean="0"/>
              <a:t>]~</a:t>
            </a:r>
          </a:p>
          <a:p>
            <a:pPr algn="ctr"/>
            <a:endParaRPr lang="ko-KR" altLang="en-US" sz="800" dirty="0" smtClean="0"/>
          </a:p>
          <a:p>
            <a:pPr algn="ctr"/>
            <a:r>
              <a:rPr lang="en-US" altLang="ko-KR" sz="1400" b="1" dirty="0" smtClean="0">
                <a:solidFill>
                  <a:srgbClr val="E911DA"/>
                </a:solidFill>
              </a:rPr>
              <a:t>   ※(</a:t>
            </a:r>
            <a:r>
              <a:rPr lang="ko-KR" altLang="en-US" sz="1400" b="1" dirty="0" smtClean="0">
                <a:solidFill>
                  <a:srgbClr val="E911DA"/>
                </a:solidFill>
              </a:rPr>
              <a:t>주</a:t>
            </a:r>
            <a:r>
              <a:rPr lang="en-US" altLang="ko-KR" sz="1400" b="1" dirty="0" smtClean="0">
                <a:solidFill>
                  <a:srgbClr val="E911DA"/>
                </a:solidFill>
              </a:rPr>
              <a:t>1</a:t>
            </a:r>
            <a:r>
              <a:rPr lang="ko-KR" altLang="en-US" sz="1400" b="1" dirty="0" smtClean="0">
                <a:solidFill>
                  <a:srgbClr val="E911DA"/>
                </a:solidFill>
              </a:rPr>
              <a:t>회 오전</a:t>
            </a:r>
            <a:r>
              <a:rPr lang="en-US" altLang="ko-KR" sz="1400" b="1" dirty="0" smtClean="0">
                <a:solidFill>
                  <a:srgbClr val="E911DA"/>
                </a:solidFill>
              </a:rPr>
              <a:t>3</a:t>
            </a:r>
            <a:r>
              <a:rPr lang="ko-KR" altLang="en-US" sz="1400" b="1" dirty="0" smtClean="0">
                <a:solidFill>
                  <a:srgbClr val="E911DA"/>
                </a:solidFill>
              </a:rPr>
              <a:t>시간 교육시간배정 교육비지원</a:t>
            </a:r>
            <a:r>
              <a:rPr lang="en-US" altLang="ko-KR" sz="1400" b="1" dirty="0" smtClean="0">
                <a:solidFill>
                  <a:srgbClr val="E911DA"/>
                </a:solidFill>
              </a:rPr>
              <a:t>)~</a:t>
            </a:r>
            <a:r>
              <a:rPr lang="ko-KR" altLang="en-US" sz="1400" b="1" dirty="0" smtClean="0">
                <a:solidFill>
                  <a:srgbClr val="E911DA"/>
                </a:solidFill>
              </a:rPr>
              <a:t>휴무 </a:t>
            </a:r>
            <a:r>
              <a:rPr lang="ko-KR" altLang="en-US" sz="1400" b="1" dirty="0" smtClean="0">
                <a:solidFill>
                  <a:srgbClr val="E911DA"/>
                </a:solidFill>
              </a:rPr>
              <a:t>정상휴무</a:t>
            </a:r>
            <a:endParaRPr lang="en-US" altLang="ko-KR" sz="1400" b="1" dirty="0" smtClean="0">
              <a:solidFill>
                <a:srgbClr val="E911DA"/>
              </a:solidFill>
            </a:endParaRPr>
          </a:p>
          <a:p>
            <a:pPr algn="ctr"/>
            <a:endParaRPr lang="en-US" altLang="ko-KR" sz="1400" b="1" dirty="0" smtClean="0">
              <a:solidFill>
                <a:srgbClr val="E911DA"/>
              </a:solidFill>
            </a:endParaRPr>
          </a:p>
          <a:p>
            <a:endParaRPr lang="en-US" altLang="ko-KR" sz="1400" b="1" dirty="0" smtClean="0">
              <a:solidFill>
                <a:srgbClr val="E911DA"/>
              </a:solidFill>
            </a:endParaRPr>
          </a:p>
          <a:p>
            <a:endParaRPr lang="en-US" altLang="ko-KR" sz="1400" b="1" dirty="0" smtClean="0">
              <a:solidFill>
                <a:srgbClr val="E911DA"/>
              </a:solidFill>
            </a:endParaRPr>
          </a:p>
          <a:p>
            <a:r>
              <a:rPr lang="en-US" altLang="ko-KR" sz="1400" b="1" dirty="0" smtClean="0"/>
              <a:t>※</a:t>
            </a:r>
            <a:r>
              <a:rPr lang="ko-KR" altLang="en-US" sz="1400" b="1" dirty="0" smtClean="0"/>
              <a:t>위 살롱 에서는 선생님 분들이  원하는 교육을 주</a:t>
            </a:r>
            <a:r>
              <a:rPr lang="en-US" altLang="ko-KR" sz="1400" b="1" dirty="0" smtClean="0"/>
              <a:t>1</a:t>
            </a:r>
            <a:r>
              <a:rPr lang="ko-KR" altLang="en-US" sz="1400" b="1" dirty="0" smtClean="0"/>
              <a:t>회 지원 하며</a:t>
            </a:r>
            <a:r>
              <a:rPr lang="en-US" altLang="ko-KR" sz="1400" b="1" dirty="0" smtClean="0"/>
              <a:t>~</a:t>
            </a:r>
            <a:endParaRPr lang="ko-KR" altLang="en-US" sz="1400" dirty="0" smtClean="0"/>
          </a:p>
          <a:p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휴무는 정상휴무  주</a:t>
            </a:r>
            <a:r>
              <a:rPr lang="en-US" altLang="ko-KR" sz="1400" b="1" dirty="0" smtClean="0"/>
              <a:t>1</a:t>
            </a:r>
            <a:r>
              <a:rPr lang="ko-KR" altLang="en-US" sz="1400" b="1" dirty="0" smtClean="0"/>
              <a:t>회</a:t>
            </a:r>
            <a:r>
              <a:rPr lang="en-US" altLang="ko-KR" sz="1400" b="1" dirty="0" smtClean="0"/>
              <a:t>)(</a:t>
            </a:r>
            <a:r>
              <a:rPr lang="ko-KR" altLang="en-US" sz="1400" b="1" dirty="0" smtClean="0"/>
              <a:t>주</a:t>
            </a:r>
            <a:r>
              <a:rPr lang="en-US" altLang="ko-KR" sz="1400" b="1" dirty="0" smtClean="0"/>
              <a:t>1</a:t>
            </a:r>
            <a:r>
              <a:rPr lang="ko-KR" altLang="en-US" sz="1400" b="1" dirty="0" smtClean="0"/>
              <a:t>회 오전 교육지원</a:t>
            </a:r>
            <a:r>
              <a:rPr lang="en-US" altLang="ko-KR" sz="1400" b="1" dirty="0" smtClean="0"/>
              <a:t>) (</a:t>
            </a:r>
            <a:r>
              <a:rPr lang="ko-KR" altLang="en-US" sz="1400" b="1" dirty="0" smtClean="0"/>
              <a:t>페이는 </a:t>
            </a:r>
            <a:r>
              <a:rPr lang="en-US" altLang="ko-KR" sz="1400" b="1" dirty="0" smtClean="0"/>
              <a:t>~</a:t>
            </a:r>
            <a:r>
              <a:rPr lang="ko-KR" altLang="en-US" sz="1400" b="1" dirty="0" smtClean="0"/>
              <a:t>정상 페이</a:t>
            </a:r>
            <a:r>
              <a:rPr lang="en-US" altLang="ko-KR" sz="1400" b="1" dirty="0" smtClean="0"/>
              <a:t>)</a:t>
            </a:r>
            <a:endParaRPr lang="ko-KR" altLang="en-US" sz="1400" dirty="0" smtClean="0"/>
          </a:p>
          <a:p>
            <a:r>
              <a:rPr lang="ko-KR" altLang="en-US" sz="1400" dirty="0" smtClean="0"/>
              <a:t> </a:t>
            </a:r>
          </a:p>
          <a:p>
            <a:r>
              <a:rPr lang="en-US" altLang="ko-KR" sz="1400" b="1" dirty="0" smtClean="0"/>
              <a:t>※</a:t>
            </a:r>
            <a:r>
              <a:rPr lang="ko-KR" altLang="en-US" sz="1400" b="1" dirty="0" smtClean="0"/>
              <a:t>교육 </a:t>
            </a:r>
            <a:r>
              <a:rPr lang="en-US" altLang="ko-KR" sz="1400" b="1" dirty="0" smtClean="0"/>
              <a:t>&amp;</a:t>
            </a:r>
            <a:r>
              <a:rPr lang="ko-KR" altLang="en-US" sz="1400" b="1" dirty="0" smtClean="0"/>
              <a:t>실습 </a:t>
            </a:r>
            <a:r>
              <a:rPr lang="ko-KR" altLang="en-US" sz="1400" b="1" dirty="0" err="1" smtClean="0"/>
              <a:t>이수후</a:t>
            </a:r>
            <a:r>
              <a:rPr lang="ko-KR" altLang="en-US" sz="1400" b="1" dirty="0" smtClean="0"/>
              <a:t> </a:t>
            </a:r>
            <a:r>
              <a:rPr lang="en-US" altLang="ko-KR" sz="1400" b="1" dirty="0" smtClean="0"/>
              <a:t>=</a:t>
            </a:r>
            <a:r>
              <a:rPr lang="ko-KR" altLang="en-US" sz="1400" b="1" dirty="0" smtClean="0"/>
              <a:t>일반손님을 </a:t>
            </a:r>
            <a:r>
              <a:rPr lang="ko-KR" altLang="en-US" sz="1400" b="1" dirty="0" err="1" smtClean="0"/>
              <a:t>받을수</a:t>
            </a:r>
            <a:r>
              <a:rPr lang="ko-KR" altLang="en-US" sz="1400" b="1" dirty="0" smtClean="0"/>
              <a:t> 있게 체계적으로 지원합니다</a:t>
            </a:r>
            <a:r>
              <a:rPr lang="en-US" altLang="ko-KR" sz="1400" b="1" dirty="0" smtClean="0"/>
              <a:t>~</a:t>
            </a:r>
            <a:endParaRPr lang="ko-KR" altLang="en-US" sz="1400" dirty="0" smtClean="0"/>
          </a:p>
          <a:p>
            <a:r>
              <a:rPr lang="ko-KR" altLang="en-US" sz="1400" b="1" dirty="0" smtClean="0"/>
              <a:t>본인이 </a:t>
            </a:r>
            <a:r>
              <a:rPr lang="ko-KR" altLang="en-US" sz="1400" b="1" dirty="0" smtClean="0"/>
              <a:t>원하는 교육 을 받으면서 </a:t>
            </a:r>
            <a:r>
              <a:rPr lang="ko-KR" altLang="en-US" sz="1400" b="1" dirty="0" err="1" smtClean="0"/>
              <a:t>일할수</a:t>
            </a:r>
            <a:r>
              <a:rPr lang="ko-KR" altLang="en-US" sz="1400" b="1" dirty="0" smtClean="0"/>
              <a:t> 있는 절호의 기회를 </a:t>
            </a:r>
            <a:r>
              <a:rPr lang="ko-KR" altLang="en-US" sz="1400" b="1" dirty="0" err="1" smtClean="0"/>
              <a:t>놓치지마세요</a:t>
            </a:r>
            <a:endParaRPr lang="ko-KR" altLang="en-US" sz="1400" dirty="0" smtClean="0"/>
          </a:p>
          <a:p>
            <a:r>
              <a:rPr lang="ko-KR" altLang="en-US" sz="1400" dirty="0" smtClean="0"/>
              <a:t> </a:t>
            </a:r>
          </a:p>
          <a:p>
            <a:r>
              <a:rPr lang="ko-KR" altLang="en-US" sz="1400" b="1" dirty="0" smtClean="0"/>
              <a:t>●본인의 </a:t>
            </a:r>
            <a:r>
              <a:rPr lang="ko-KR" altLang="en-US" sz="1400" b="1" u="sng" dirty="0" smtClean="0"/>
              <a:t>집과 교통 편이</a:t>
            </a:r>
            <a:r>
              <a:rPr lang="ko-KR" altLang="en-US" sz="1400" b="1" dirty="0" smtClean="0"/>
              <a:t> 맞는 선생님 분들의 많은 지원 </a:t>
            </a:r>
            <a:r>
              <a:rPr lang="ko-KR" altLang="en-US" sz="1400" b="1" dirty="0" err="1" smtClean="0"/>
              <a:t>부탁드립니다</a:t>
            </a:r>
            <a:r>
              <a:rPr lang="ko-KR" altLang="en-US" sz="1400" b="1" dirty="0" smtClean="0"/>
              <a:t> </a:t>
            </a:r>
            <a:r>
              <a:rPr lang="en-US" altLang="ko-KR" sz="1400" b="1" dirty="0" smtClean="0"/>
              <a:t>!!</a:t>
            </a:r>
            <a:endParaRPr lang="ko-KR" altLang="en-US" sz="1400" dirty="0" smtClean="0"/>
          </a:p>
          <a:p>
            <a:r>
              <a:rPr lang="ko-KR" altLang="en-US" sz="1400" dirty="0" smtClean="0"/>
              <a:t> </a:t>
            </a:r>
          </a:p>
          <a:p>
            <a:r>
              <a:rPr lang="en-US" altLang="ko-KR" sz="1400" b="1" dirty="0" smtClean="0"/>
              <a:t>※</a:t>
            </a:r>
            <a:r>
              <a:rPr lang="ko-KR" altLang="en-US" sz="1400" b="1" dirty="0" smtClean="0"/>
              <a:t>지금 취업을 </a:t>
            </a:r>
            <a:r>
              <a:rPr lang="ko-KR" altLang="en-US" sz="1400" b="1" dirty="0" err="1" smtClean="0"/>
              <a:t>준비중이거나</a:t>
            </a:r>
            <a:r>
              <a:rPr lang="ko-KR" altLang="en-US" sz="1400" b="1" dirty="0" smtClean="0"/>
              <a:t> 재교육 </a:t>
            </a:r>
            <a:r>
              <a:rPr lang="ko-KR" altLang="en-US" sz="1400" b="1" dirty="0" err="1" smtClean="0"/>
              <a:t>이수후</a:t>
            </a:r>
            <a:r>
              <a:rPr lang="ko-KR" altLang="en-US" sz="1400" b="1" dirty="0" smtClean="0"/>
              <a:t> 취업 생각 하시는 </a:t>
            </a:r>
            <a:r>
              <a:rPr lang="en-US" altLang="ko-KR" sz="1400" b="1" dirty="0" smtClean="0"/>
              <a:t>~</a:t>
            </a:r>
            <a:endParaRPr lang="ko-KR" altLang="en-US" sz="1400" dirty="0" smtClean="0"/>
          </a:p>
          <a:p>
            <a:r>
              <a:rPr lang="ko-KR" altLang="en-US" sz="1400" b="1" dirty="0" smtClean="0"/>
              <a:t>선생님 분들의  많은 지원 </a:t>
            </a:r>
            <a:r>
              <a:rPr lang="ko-KR" altLang="en-US" sz="1400" b="1" dirty="0" err="1" smtClean="0"/>
              <a:t>부탁드립니다</a:t>
            </a:r>
            <a:r>
              <a:rPr lang="ko-KR" altLang="en-US" sz="1400" b="1" dirty="0" smtClean="0"/>
              <a:t> </a:t>
            </a:r>
            <a:r>
              <a:rPr lang="en-US" altLang="ko-KR" sz="1400" b="1" dirty="0" smtClean="0"/>
              <a:t>,</a:t>
            </a:r>
            <a:endParaRPr lang="ko-KR" altLang="en-US" sz="1400" dirty="0" smtClean="0"/>
          </a:p>
          <a:p>
            <a:endParaRPr lang="en-US" altLang="ko-KR" sz="1400" b="1" dirty="0" smtClean="0">
              <a:solidFill>
                <a:srgbClr val="E911DA"/>
              </a:solidFill>
            </a:endParaRPr>
          </a:p>
          <a:p>
            <a:endParaRPr lang="en-US" altLang="ko-KR" sz="1400" b="1" dirty="0" smtClean="0">
              <a:solidFill>
                <a:srgbClr val="E911DA"/>
              </a:solidFill>
            </a:endParaRPr>
          </a:p>
          <a:p>
            <a:endParaRPr lang="en-US" altLang="ko-KR" sz="1400" b="1" dirty="0" smtClean="0">
              <a:solidFill>
                <a:srgbClr val="E911DA"/>
              </a:solidFill>
            </a:endParaRPr>
          </a:p>
          <a:p>
            <a:endParaRPr lang="en-US" altLang="ko-KR" sz="1400" b="1" dirty="0" smtClean="0">
              <a:solidFill>
                <a:srgbClr val="E911DA"/>
              </a:solidFill>
            </a:endParaRPr>
          </a:p>
          <a:p>
            <a:endParaRPr lang="en-US" altLang="ko-KR" sz="1400" b="1" dirty="0" smtClean="0">
              <a:solidFill>
                <a:srgbClr val="E911DA"/>
              </a:solidFill>
            </a:endParaRPr>
          </a:p>
          <a:p>
            <a:endParaRPr lang="en-US" altLang="ko-KR" sz="1400" b="1" dirty="0" smtClean="0">
              <a:solidFill>
                <a:srgbClr val="E911DA"/>
              </a:solidFill>
            </a:endParaRPr>
          </a:p>
          <a:p>
            <a:endParaRPr lang="en-US" altLang="ko-KR" sz="1400" b="1" dirty="0" smtClean="0">
              <a:solidFill>
                <a:srgbClr val="E911DA"/>
              </a:solidFill>
            </a:endParaRPr>
          </a:p>
          <a:p>
            <a:endParaRPr lang="en-US" altLang="ko-KR" sz="1400" b="1" dirty="0" smtClean="0">
              <a:solidFill>
                <a:srgbClr val="E911DA"/>
              </a:solidFill>
            </a:endParaRPr>
          </a:p>
          <a:p>
            <a:endParaRPr lang="en-US" altLang="ko-KR" sz="1400" b="1" dirty="0" smtClean="0">
              <a:solidFill>
                <a:srgbClr val="E911DA"/>
              </a:solidFill>
            </a:endParaRPr>
          </a:p>
          <a:p>
            <a:endParaRPr lang="en-US" altLang="ko-KR" sz="1400" b="1" dirty="0" smtClean="0">
              <a:solidFill>
                <a:srgbClr val="E911DA"/>
              </a:solidFill>
            </a:endParaRPr>
          </a:p>
          <a:p>
            <a:endParaRPr lang="en-US" altLang="ko-KR" sz="1400" b="1" dirty="0" smtClean="0">
              <a:solidFill>
                <a:srgbClr val="E911DA"/>
              </a:solidFill>
            </a:endParaRPr>
          </a:p>
          <a:p>
            <a:endParaRPr lang="en-US" altLang="ko-KR" sz="1400" b="1" dirty="0" smtClean="0">
              <a:solidFill>
                <a:srgbClr val="E911DA"/>
              </a:solidFill>
            </a:endParaRPr>
          </a:p>
          <a:p>
            <a:endParaRPr lang="en-US" altLang="ko-KR" sz="1400" b="1" dirty="0" smtClean="0">
              <a:solidFill>
                <a:srgbClr val="E911DA"/>
              </a:solidFill>
            </a:endParaRPr>
          </a:p>
          <a:p>
            <a:endParaRPr lang="en-US" altLang="ko-KR" sz="1400" b="1" dirty="0" smtClean="0">
              <a:solidFill>
                <a:srgbClr val="E911DA"/>
              </a:solidFill>
            </a:endParaRPr>
          </a:p>
          <a:p>
            <a:endParaRPr lang="en-US" altLang="ko-KR" sz="1400" b="1" dirty="0" smtClean="0">
              <a:solidFill>
                <a:srgbClr val="E911DA"/>
              </a:solidFill>
            </a:endParaRPr>
          </a:p>
          <a:p>
            <a:endParaRPr lang="en-US" altLang="ko-KR" sz="1400" b="1" dirty="0" smtClean="0">
              <a:solidFill>
                <a:srgbClr val="E911DA"/>
              </a:solidFill>
            </a:endParaRPr>
          </a:p>
          <a:p>
            <a:endParaRPr lang="en-US" altLang="ko-KR" sz="1400" b="1" dirty="0" smtClean="0">
              <a:solidFill>
                <a:srgbClr val="E911DA"/>
              </a:solidFill>
            </a:endParaRPr>
          </a:p>
          <a:p>
            <a:endParaRPr lang="en-US" altLang="ko-KR" sz="1400" b="1" dirty="0" smtClean="0">
              <a:solidFill>
                <a:srgbClr val="E911DA"/>
              </a:solidFill>
            </a:endParaRPr>
          </a:p>
          <a:p>
            <a:endParaRPr lang="en-US" altLang="ko-KR" sz="1400" b="1" dirty="0" smtClean="0">
              <a:solidFill>
                <a:srgbClr val="E911DA"/>
              </a:solidFill>
            </a:endParaRPr>
          </a:p>
          <a:p>
            <a:endParaRPr lang="en-US" altLang="ko-KR" sz="1400" b="1" dirty="0" smtClean="0">
              <a:solidFill>
                <a:srgbClr val="E911DA"/>
              </a:solidFill>
            </a:endParaRPr>
          </a:p>
          <a:p>
            <a:endParaRPr lang="en-US" altLang="ko-KR" sz="1400" b="1" dirty="0" smtClean="0">
              <a:solidFill>
                <a:srgbClr val="E911DA"/>
              </a:solidFill>
            </a:endParaRPr>
          </a:p>
          <a:p>
            <a:endParaRPr lang="en-US" altLang="ko-KR" sz="1400" b="1" dirty="0" smtClean="0">
              <a:solidFill>
                <a:srgbClr val="E911DA"/>
              </a:solidFill>
            </a:endParaRPr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en-US" altLang="ko-KR" sz="1400" b="1" dirty="0" smtClean="0"/>
          </a:p>
          <a:p>
            <a:endParaRPr lang="ko-KR" altLang="en-US" sz="1400" dirty="0" smtClean="0"/>
          </a:p>
          <a:p>
            <a:r>
              <a:rPr lang="ko-KR" altLang="en-US" sz="1400" dirty="0" smtClean="0"/>
              <a:t> </a:t>
            </a:r>
            <a:endParaRPr lang="ko-KR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1479</TotalTime>
  <Words>46</Words>
  <Application>Microsoft Office PowerPoint</Application>
  <PresentationFormat>사용자 지정</PresentationFormat>
  <Paragraphs>119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국비 무료 미용 교육생 (실업자 및 현 재직자 대상) </dc:title>
  <dc:creator>빌 게이츠</dc:creator>
  <cp:lastModifiedBy>빌 게이츠</cp:lastModifiedBy>
  <cp:revision>118</cp:revision>
  <dcterms:created xsi:type="dcterms:W3CDTF">2009-10-01T07:31:28Z</dcterms:created>
  <dcterms:modified xsi:type="dcterms:W3CDTF">2010-08-07T09:56:30Z</dcterms:modified>
</cp:coreProperties>
</file>